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F57-8487-41F5-A33E-BAF57846CBD4}" type="datetimeFigureOut">
              <a:rPr lang="sk-SK" smtClean="0"/>
              <a:t>19. 12. 2014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545A-68E9-4818-91BF-C3CD2DAC2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76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8F57-8487-41F5-A33E-BAF57846CBD4}" type="datetimeFigureOut">
              <a:rPr lang="sk-SK" smtClean="0"/>
              <a:t>19. 12. 2014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545A-68E9-4818-91BF-C3CD2DAC2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03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000" cap="none" smtClean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KONFERENCIA</a:t>
            </a:r>
            <a:br>
              <a:rPr lang="sk-SK" altLang="sk-SK" sz="2000" cap="none" smtClean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k-SK" altLang="sk-SK" sz="2000" cap="none" smtClean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„VÝSLEDKY IMPLEMENTÁCIE OPŽP V ROKU 2014“</a:t>
            </a:r>
            <a:br>
              <a:rPr lang="sk-SK" altLang="sk-SK" sz="2000" cap="none" smtClean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k-SK" altLang="sk-SK" sz="1800" cap="none" smtClean="0">
                <a:solidFill>
                  <a:srgbClr val="4F6228"/>
                </a:solidFill>
                <a:effectLst/>
              </a:rPr>
              <a:t>18. december 2014, Bratislava</a:t>
            </a:r>
            <a:br>
              <a:rPr lang="sk-SK" altLang="sk-SK" sz="1800" cap="none" smtClean="0">
                <a:solidFill>
                  <a:srgbClr val="4F6228"/>
                </a:solidFill>
                <a:effectLst/>
              </a:rPr>
            </a:br>
            <a:r>
              <a:rPr lang="sk-SK" altLang="sk-SK" sz="1800" cap="none" smtClean="0">
                <a:solidFill>
                  <a:srgbClr val="4F6228"/>
                </a:solidFill>
                <a:effectLst/>
              </a:rPr>
              <a:t/>
            </a:r>
            <a:br>
              <a:rPr lang="sk-SK" altLang="sk-SK" sz="1800" cap="none" smtClean="0">
                <a:solidFill>
                  <a:srgbClr val="4F6228"/>
                </a:solidFill>
                <a:effectLst/>
              </a:rPr>
            </a:br>
            <a:r>
              <a:rPr lang="sk-SK" altLang="sk-SK" sz="2400" cap="none" smtClean="0">
                <a:solidFill>
                  <a:srgbClr val="4F6228"/>
                </a:solidFill>
                <a:effectLst/>
              </a:rPr>
              <a:t>Rekonštrukcia návštevnej trasy v Demänovskej ľadovej jaskyni</a:t>
            </a:r>
            <a:r>
              <a:rPr lang="sk-SK" altLang="sk-SK" sz="1800" cap="none" smtClean="0">
                <a:solidFill>
                  <a:srgbClr val="4F6228"/>
                </a:solidFill>
                <a:effectLst/>
                <a:latin typeface="Arial" charset="0"/>
              </a:rPr>
              <a:t> </a:t>
            </a:r>
            <a:endParaRPr lang="sk-SK" altLang="sk-SK" sz="2800" cap="none" smtClean="0">
              <a:solidFill>
                <a:srgbClr val="4F62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FOTODOKUMENTÁCIA Z PRIEBEHU PRÁC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FOTODOKUMENTÁCIA Z PRIEBEHU PRÁC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1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OPIS PROJEKTU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8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FOTODOKUMENTÁCIA PO REALIZÁCII PRÁC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7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FOTODOKUMENTÁCIA PO REALIZÁCII PRÁC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FOTODOKUMENTÁCIA PO REALIZÁCII PRÁC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4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FOTODOKUMENTÁCIA PO REALIZÁCII PRÁC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9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OPIS PROJEKTU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VÝSLEDKY A PRÍNOSY PROJEKTU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7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900" cap="none" smtClean="0">
                <a:effectLst/>
              </a:rPr>
              <a:t>POLOHA JASKYNE</a:t>
            </a:r>
            <a:endParaRPr lang="sk-SK" altLang="sk-SK" sz="2900" cap="none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PRÍRODNÉ POMERY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3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PRÍPRAVA PROJEKTU</a:t>
            </a:r>
            <a:r>
              <a:rPr lang="sk-SK" altLang="sk-SK" smtClean="0">
                <a:effectLst/>
              </a:rPr>
              <a:t> </a:t>
            </a:r>
            <a:endParaRPr lang="sk-SK" altLang="sk-SK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9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STAV PRED REALIZÁCIOU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6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OPIS PROJEKTU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2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OPIS PROJEKTU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7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OPIS PROJEKTU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800" smtClean="0">
                <a:effectLst/>
              </a:rPr>
              <a:t>OPIS PROJEKTU</a:t>
            </a:r>
            <a:endParaRPr lang="sk-SK" altLang="sk-SK" sz="2800" smtClean="0">
              <a:effectLst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9412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Prezentácia na obrazovke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KONFERENCIA  „VÝSLEDKY IMPLEMENTÁCIE OPŽP V ROKU 2014“ 18. december 2014, Bratislava  Rekonštrukcia návštevnej trasy v Demänovskej ľadovej jaskyni </vt:lpstr>
      <vt:lpstr>POLOHA JASKYNE</vt:lpstr>
      <vt:lpstr>PRÍRODNÉ POMERY</vt:lpstr>
      <vt:lpstr>PRÍPRAVA PROJEKTU </vt:lpstr>
      <vt:lpstr>STAV PRED REALIZÁCIOU</vt:lpstr>
      <vt:lpstr>OPIS PROJEKTU</vt:lpstr>
      <vt:lpstr>OPIS PROJEKTU</vt:lpstr>
      <vt:lpstr>OPIS PROJEKTU</vt:lpstr>
      <vt:lpstr>OPIS PROJEKTU</vt:lpstr>
      <vt:lpstr>FOTODOKUMENTÁCIA Z PRIEBEHU PRÁC</vt:lpstr>
      <vt:lpstr>FOTODOKUMENTÁCIA Z PRIEBEHU PRÁC</vt:lpstr>
      <vt:lpstr>OPIS PROJEKTU</vt:lpstr>
      <vt:lpstr>FOTODOKUMENTÁCIA PO REALIZÁCII PRÁC</vt:lpstr>
      <vt:lpstr>FOTODOKUMENTÁCIA PO REALIZÁCII PRÁC</vt:lpstr>
      <vt:lpstr>FOTODOKUMENTÁCIA PO REALIZÁCII PRÁC</vt:lpstr>
      <vt:lpstr>FOTODOKUMENTÁCIA PO REALIZÁCII PRÁC</vt:lpstr>
      <vt:lpstr>OPIS PROJEKTU</vt:lpstr>
      <vt:lpstr>VÝSLEDKY A PRÍNOSY PROJEKTU</vt:lpstr>
      <vt:lpstr>Prezentácia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KONFERENCIA  „VÝSLEDKY IMPLEMENTÁCIE OPŽP V ROKU 2014“ 18. december 2014, Bratislava  Rekonštrukcia návštevnej trasy v Demänovskej ľadovej jaskyni </dc:title>
  <dc:creator>autor</dc:creator>
  <cp:lastModifiedBy>autor</cp:lastModifiedBy>
  <cp:revision>1</cp:revision>
  <dcterms:created xsi:type="dcterms:W3CDTF">2014-12-19T16:02:26Z</dcterms:created>
  <dcterms:modified xsi:type="dcterms:W3CDTF">2014-12-19T16:02:26Z</dcterms:modified>
</cp:coreProperties>
</file>