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D219-E4E9-4AE4-B956-041E6F5FCC8C}" type="datetimeFigureOut">
              <a:rPr lang="sk-SK" smtClean="0"/>
              <a:t>19. 12. 2014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B68F-34D2-48FA-B2BB-77599D883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11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D219-E4E9-4AE4-B956-041E6F5FCC8C}" type="datetimeFigureOut">
              <a:rPr lang="sk-SK" smtClean="0"/>
              <a:t>19. 12. 2014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9B68F-34D2-48FA-B2BB-77599D883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3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500" cap="all" smtClean="0">
                <a:ln w="0"/>
                <a:cs typeface="Arial"/>
              </a:rPr>
              <a:t>Nové programové obdobie 2014 - 2020</a:t>
            </a:r>
            <a:br>
              <a:rPr lang="sk-SK" sz="2500" cap="all" smtClean="0">
                <a:ln w="0"/>
                <a:cs typeface="Arial"/>
              </a:rPr>
            </a:br>
            <a:r>
              <a:rPr lang="sk-SK" sz="1000" cap="all" smtClean="0">
                <a:ln w="0"/>
                <a:cs typeface="Arial"/>
              </a:rPr>
              <a:t/>
            </a:r>
            <a:br>
              <a:rPr lang="sk-SK" sz="1000" cap="all" smtClean="0">
                <a:ln w="0"/>
                <a:cs typeface="Arial"/>
              </a:rPr>
            </a:br>
            <a:r>
              <a:rPr lang="sk-SK" sz="3500" cap="all" smtClean="0">
                <a:ln w="0"/>
                <a:solidFill>
                  <a:srgbClr val="55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operačný program </a:t>
            </a:r>
            <a:br>
              <a:rPr lang="sk-SK" sz="3500" cap="all" smtClean="0">
                <a:ln w="0"/>
                <a:solidFill>
                  <a:srgbClr val="55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sk-SK" sz="3500" cap="all" smtClean="0">
                <a:ln w="0"/>
                <a:solidFill>
                  <a:srgbClr val="55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kvalita životného prostredia </a:t>
            </a:r>
            <a:r>
              <a:rPr lang="sk-SK" sz="2000" cap="all" smtClean="0">
                <a:ln w="0"/>
                <a:cs typeface="Arial"/>
              </a:rPr>
              <a:t/>
            </a:r>
            <a:br>
              <a:rPr lang="sk-SK" sz="2000" cap="all" smtClean="0">
                <a:ln w="0"/>
                <a:cs typeface="Arial"/>
              </a:rPr>
            </a:br>
            <a:r>
              <a:rPr lang="sk-SK" sz="1000" cap="all" smtClean="0">
                <a:ln w="0"/>
                <a:cs typeface="Arial"/>
              </a:rPr>
              <a:t/>
            </a:r>
            <a:br>
              <a:rPr lang="sk-SK" sz="1000" cap="all" smtClean="0">
                <a:ln w="0"/>
                <a:cs typeface="Arial"/>
              </a:rPr>
            </a:br>
            <a:r>
              <a:rPr lang="sk-SK" sz="2500" cap="all" smtClean="0">
                <a:ln w="0"/>
                <a:cs typeface="Arial"/>
              </a:rPr>
              <a:t>možnosti PODPORY</a:t>
            </a:r>
            <a:r>
              <a:rPr lang="sk-SK" sz="2000" cap="all" smtClean="0">
                <a:ln w="0"/>
                <a:cs typeface="Arial"/>
              </a:rPr>
              <a:t/>
            </a:r>
            <a:br>
              <a:rPr lang="sk-SK" sz="2000" cap="all" smtClean="0">
                <a:ln w="0"/>
                <a:cs typeface="Arial"/>
              </a:rPr>
            </a:br>
            <a:r>
              <a:rPr lang="sk-SK" sz="1500" b="0" smtClean="0"/>
              <a:t/>
            </a:r>
            <a:br>
              <a:rPr lang="sk-SK" sz="1500" b="0" smtClean="0"/>
            </a:br>
            <a:r>
              <a:rPr lang="sk-SK" sz="1800" cap="all" smtClean="0">
                <a:ln w="0"/>
                <a:solidFill>
                  <a:schemeClr val="tx1"/>
                </a:solidFill>
                <a:cs typeface="Arial"/>
              </a:rPr>
              <a:t>Ing. Martin húska</a:t>
            </a:r>
            <a:r>
              <a:rPr lang="sk-SK" sz="900" cap="all" smtClean="0">
                <a:ln w="0"/>
                <a:solidFill>
                  <a:schemeClr val="tx1"/>
                </a:solidFill>
                <a:cs typeface="Arial"/>
              </a:rPr>
              <a:t/>
            </a:r>
            <a:br>
              <a:rPr lang="sk-SK" sz="900" cap="all" smtClean="0">
                <a:ln w="0"/>
                <a:solidFill>
                  <a:schemeClr val="tx1"/>
                </a:solidFill>
                <a:cs typeface="Arial"/>
              </a:rPr>
            </a:br>
            <a:r>
              <a:rPr lang="sk-SK" sz="1600" cap="all" smtClean="0">
                <a:ln w="0"/>
                <a:solidFill>
                  <a:prstClr val="white">
                    <a:lumMod val="50000"/>
                  </a:prstClr>
                </a:solidFill>
                <a:cs typeface="Arial"/>
              </a:rPr>
              <a:t>generálny riaditeľ</a:t>
            </a:r>
            <a:br>
              <a:rPr lang="sk-SK" sz="1600" cap="all" smtClean="0">
                <a:ln w="0"/>
                <a:solidFill>
                  <a:prstClr val="white">
                    <a:lumMod val="50000"/>
                  </a:prstClr>
                </a:solidFill>
                <a:cs typeface="Arial"/>
              </a:rPr>
            </a:br>
            <a:r>
              <a:rPr lang="sk-SK" sz="1600" cap="all" smtClean="0">
                <a:ln w="0"/>
                <a:solidFill>
                  <a:prstClr val="white">
                    <a:lumMod val="50000"/>
                  </a:prstClr>
                </a:solidFill>
                <a:cs typeface="Arial"/>
              </a:rPr>
              <a:t>sekcie environmentálnych programov a projektov</a:t>
            </a:r>
            <a:endParaRPr lang="sk-SK" sz="15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smtClean="0"/>
              <a:t>ĎAKUJEM ZA POZORNOSŤ</a:t>
            </a:r>
            <a:endParaRPr lang="sk-SK" sz="34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500" cap="all" smtClean="0">
                <a:ln w="0"/>
                <a:solidFill>
                  <a:schemeClr val="bg1">
                    <a:lumMod val="50000"/>
                  </a:schemeClr>
                </a:solidFill>
                <a:cs typeface="Arial"/>
              </a:rPr>
              <a:t>Programové obdobie 2014 - 2020</a:t>
            </a:r>
            <a:endParaRPr lang="sk-SK" sz="2500" cap="all" dirty="0">
              <a:ln w="0"/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500" cap="all" smtClean="0">
                <a:ln w="0"/>
                <a:solidFill>
                  <a:schemeClr val="bg1">
                    <a:lumMod val="50000"/>
                  </a:schemeClr>
                </a:solidFill>
                <a:cs typeface="Arial"/>
              </a:rPr>
              <a:t>Finančná alokácia OP KŽP </a:t>
            </a:r>
            <a:endParaRPr lang="sk-SK" sz="2500" cap="all" dirty="0">
              <a:ln w="0"/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smtClean="0"/>
              <a:t>Rozdelenie na prioritné osi a prislúchajúce alokácie z EŠIF</a:t>
            </a:r>
            <a:endParaRPr lang="sk-SK" sz="2400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6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7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19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Prezentácia na obrazovke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Nové programové obdobie 2014 - 2020  operačný program  kvalita životného prostredia   možnosti PODPORY  Ing. Martin húska generálny riaditeľ sekcie environmentálnych programov a projektov</vt:lpstr>
      <vt:lpstr>Programové obdobie 2014 - 2020</vt:lpstr>
      <vt:lpstr>Finančná alokácia OP KŽP </vt:lpstr>
      <vt:lpstr>Prezentácia programu PowerPoint</vt:lpstr>
      <vt:lpstr>Rozdelenie na prioritné osi a prislúchajúce alokácie z EŠIF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programové obdobie 2014 - 2020  operačný program  kvalita životného prostredia   možnosti PODPORY  Ing. Martin húska generálny riaditeľ sekcie environmentálnych programov a projektov</dc:title>
  <dc:creator>autor</dc:creator>
  <cp:lastModifiedBy>autor</cp:lastModifiedBy>
  <cp:revision>1</cp:revision>
  <dcterms:created xsi:type="dcterms:W3CDTF">2014-12-19T15:55:50Z</dcterms:created>
  <dcterms:modified xsi:type="dcterms:W3CDTF">2014-12-19T15:55:50Z</dcterms:modified>
</cp:coreProperties>
</file>